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NextHikes IT Solutions: Sales Forecasting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the NextHikes IT Solutions presentation on sales forecasting for Rossmann Pharmaceuticals. We aim to predict sales across multiple retail stores. This project will deliver an end-to-end prediction product.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24173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Kuldeep Singh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3" y="1031200"/>
            <a:ext cx="7619286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Task 3: Web Interface &amp; Hosting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3753" y="1992392"/>
            <a:ext cx="768929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and build a web interface for sales prediction. Deploy the application.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753" y="2558653"/>
            <a:ext cx="519589" cy="5195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3753" y="3338036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Dashboard Design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213753" y="3787378"/>
            <a:ext cx="3714750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intuitive frontend for managers to input parameters and view predictions.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297" y="2558653"/>
            <a:ext cx="519589" cy="5195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188297" y="3338036"/>
            <a:ext cx="290917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Prediction Visualization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0188297" y="3787378"/>
            <a:ext cx="3714750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predicted sales and customer numbers via plots. Allow CSV download.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53" y="5304592"/>
            <a:ext cx="519589" cy="51958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13753" y="6083975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Application Hosting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213753" y="6533317"/>
            <a:ext cx="3714750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the web application on platforms like Heroku. Submit the link.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8000"/>
            <a:ext cx="9314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Overview: Sales Forecasting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69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12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Need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61522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Forecast sales for Rossmann Pharmaceuticals stores six weeks ahead. This will help the finance team and managers.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0469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12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Factors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61522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Promotions, competition, holidays, seasonality, and locality influence sales predictions.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0469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12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61522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and deploy an end-to-end product for sales prediction. It will deliver insights to analysts.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5783937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Understanding the Data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1711762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dataset includes various fields crucial for sales forecasting. Key identifiers are Store ID and Date.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138" y="2559844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and Customer counts are direct metrics. Store status (Open) and holiday types (StateHoliday, SchoolHoliday) are also included.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233" y="1758315"/>
            <a:ext cx="6338649" cy="433697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24138" y="6560582"/>
            <a:ext cx="6487597" cy="1538168"/>
          </a:xfrm>
          <a:prstGeom prst="roundRect">
            <a:avLst>
              <a:gd name="adj" fmla="val 565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8570" y="6775013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Store Details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8570" y="7222331"/>
            <a:ext cx="605873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StoreType and Assortment describe store models and product variety.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546" y="6560582"/>
            <a:ext cx="6487716" cy="1538168"/>
          </a:xfrm>
          <a:prstGeom prst="roundRect">
            <a:avLst>
              <a:gd name="adj" fmla="val 565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32978" y="6775013"/>
            <a:ext cx="272546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Competition &amp; Promos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632978" y="7222331"/>
            <a:ext cx="605885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CompetitionDistance and Promo indicators (Promo, Promo2) are vital features.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7029"/>
            <a:ext cx="7251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Learning Outcomes &amp; Skills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04597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180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Technical Skills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267104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expertise in Pandas, Matplotlib, Numpy, HTML, CSS, and Flask. Improve code modularization.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6382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098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Predictive Pipeline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58890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 EDA, data wrangling, model building, and fine-tuning. Learn MLOps techniques.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8168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01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50676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 to serve predictions via a web application. Understand end-to-end product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943" y="540544"/>
            <a:ext cx="6058138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Weekly Badge Recognition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943" y="1547693"/>
            <a:ext cx="132545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week, top performers earn badges and 20 points. This rewards diverse Machine Learning Engineering expertise.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943" y="2083237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26594" y="2150745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Visualization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26594" y="2575798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Recognizes quality, understandability, and choice of plots.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7943" y="3283268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26594" y="3350776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Code Quality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326594" y="3775829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Focuses on reliability, maintainability, efficiency, and commenting.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7943" y="4483298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26594" y="4550807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Innovative Approach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326594" y="4975860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Awards use of latest algorithms and research content.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7943" y="5683329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26594" y="5750838"/>
            <a:ext cx="263140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Writing &amp; Presentation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326594" y="6175891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Celebrates clarity of outputs and overall production value.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7943" y="6883360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326594" y="6950869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Community Support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326594" y="7375922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Honors helping others, sharing links, and tutoring.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554093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Late Submission Policy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1711762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goal is to prepare successful learners. Timely submissions are expected.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138" y="2559844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 submissions will impact grades. Plan accordingly to avoid penalties.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233" y="1758315"/>
            <a:ext cx="6338649" cy="433697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24138" y="6560582"/>
            <a:ext cx="6487597" cy="1538168"/>
          </a:xfrm>
          <a:prstGeom prst="roundRect">
            <a:avLst>
              <a:gd name="adj" fmla="val 565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8570" y="6775013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Interim Submissions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8570" y="7222331"/>
            <a:ext cx="605873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1-6 hours late: max 50% grade. &gt;6 hours late: feedback only, no grade.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546" y="6560582"/>
            <a:ext cx="6487716" cy="1538168"/>
          </a:xfrm>
          <a:prstGeom prst="roundRect">
            <a:avLst>
              <a:gd name="adj" fmla="val 565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32978" y="6775013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Final Submissions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632978" y="7222331"/>
            <a:ext cx="605885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1-24 hours late: max 50% grade. &gt;24 hours late: feedback only, no grade.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610195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Task 1: Customer Behavior Exploration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2329577"/>
            <a:ext cx="7590949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Exploratory Data Analysis (EDA) is crucial. It helps understand data nature and guides modeling.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6526" y="3289221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97568" y="3365421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97568" y="3845243"/>
            <a:ext cx="686990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pipelines to detect and handle outliers and missing data.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6526" y="4644033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97568" y="472023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Visualizing Findings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497568" y="5200055"/>
            <a:ext cx="6869906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plots and summary tables to communicate insights effectively. Answer key questions.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76526" y="6353889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497568" y="643008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Questions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497568" y="6909911"/>
            <a:ext cx="6869906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promo distribution, sales behavior during holidays, and customer trends.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489466"/>
            <a:ext cx="5992892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Task 2: Store Sales Prediction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1268" y="1398984"/>
            <a:ext cx="1338786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task is predicting daily sales up to six weeks ahead. This enables better company planning.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21268" y="1882616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76074" y="2060019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Preprocessing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76074" y="2443877"/>
            <a:ext cx="1303305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 non-numeric data, handle NaNs, and generate new features.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887492" y="3080742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42298" y="3258145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Building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242298" y="3642003"/>
            <a:ext cx="12766834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sklearn pipelines and tree-based algorithms like Random Forests.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1153716" y="4278868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08522" y="4456271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Loss Function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508522" y="4840129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and defend an interpretable loss function for the model.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420058" y="5476994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774865" y="5654397"/>
            <a:ext cx="254317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Post-Prediction Analysis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774865" y="6038255"/>
            <a:ext cx="1223426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feature importance and estimate prediction confidence intervals.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1153716" y="6675120"/>
            <a:ext cx="177403" cy="1065014"/>
          </a:xfrm>
          <a:prstGeom prst="roundRect">
            <a:avLst>
              <a:gd name="adj" fmla="val 4202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508522" y="6852523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Serialization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508522" y="7236381"/>
            <a:ext cx="125006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models with timestamps for tracking daily predictions.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8408"/>
            <a:ext cx="6263997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Learning &amp; MLFlow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9381" y="1710333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Deep Learning model and use MLFlow for serving predictions.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9381" y="2545556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64469" y="2620089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LSTM Model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64469" y="3175992"/>
            <a:ext cx="5586055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 two-layer Long Short Term Memory (LSTM) regression model.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9381" y="4303990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64469" y="4378523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Time Series Data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464469" y="4934426"/>
            <a:ext cx="5586055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Isolate, check stationarity, and transform data for supervised learning.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59381" y="6062424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64469" y="6136957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MLFlow Inference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464469" y="6692860"/>
            <a:ext cx="5586055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MLFlow code snippets for inference on test data.</a:t>
            </a:r>
            <a:endParaRPr lang="en-US" sz="17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496" y="2545556"/>
            <a:ext cx="6291143" cy="4304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2025-06-24T04:20:29Z</dcterms:created>
  <dcterms:modified xsi:type="dcterms:W3CDTF">2025-06-24T04:20:29Z</dcterms:modified>
</cp:coreProperties>
</file>